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61" r:id="rId4"/>
    <p:sldId id="259" r:id="rId5"/>
    <p:sldId id="260" r:id="rId6"/>
    <p:sldId id="262" r:id="rId7"/>
    <p:sldId id="263" r:id="rId8"/>
    <p:sldId id="268" r:id="rId9"/>
    <p:sldId id="269" r:id="rId10"/>
    <p:sldId id="266" r:id="rId11"/>
    <p:sldId id="264" r:id="rId12"/>
    <p:sldId id="265" r:id="rId13"/>
    <p:sldId id="267" r:id="rId14"/>
    <p:sldId id="271" r:id="rId15"/>
    <p:sldId id="270" r:id="rId1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37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BDAEEF-3B59-76F0-3B28-802947D04F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72CFD-A4BE-7CF1-6D9D-2E06CA72A3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DE9AE-D84B-43F7-A4FA-DB68324490A3}" type="datetimeFigureOut">
              <a:rPr lang="uk-UA" smtClean="0"/>
              <a:t>17.06.2025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58DA9-5FAD-0899-EE24-DD8ADFCF5B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FDF06-947B-178F-4878-09367C14FC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74B26-C814-4D7D-83F7-B9B1A3B8967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49999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8E344-51A5-43CB-ACB6-D3E8F2654657}" type="datetimeFigureOut">
              <a:rPr lang="uk-UA" smtClean="0"/>
              <a:t>17.06.2025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CFE21-CD3C-40AA-8B98-BEDDE8CDE6E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9257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BCB6-1399-E0B7-FBBD-0D4262F45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68AAA-E892-2199-B774-7CA1B9AD3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CB759-ADAF-E02D-F22F-880A702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6653-520E-4BEB-892A-D8F4BF0FABA2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9158A-8533-2B04-1AB3-B2537927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E4380-19CB-BE8C-5C93-D0BAE6BA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3058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572D-919F-194D-7DFF-F13A1543C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73B1A-F1DD-A8B0-8621-672DB4EC7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A5E37-6355-9756-0D97-2F065037A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8CAD-2D62-4277-B1C9-7DE59C4149C6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693B1-88E2-46D9-EC14-9F3BC8152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FCD38-6AB7-AFE2-5FAE-5455B6B6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7708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FF753-9CAE-FE80-D770-2E3B19F611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FB714-1528-CE53-A8C3-4309D1F29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FABC5-C7C7-2940-BA39-D4EACC9E2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CC966-A7A5-45C4-B23B-583F48795E16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BB860-9D96-2C90-4126-71321494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03C21-3287-BFE9-98BA-46635650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597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FEB80-52B5-A06D-46FE-57791EC3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505B1-650C-9271-3497-93198CF60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C873B-E54D-F16C-E285-612D8101A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C343-EE4C-4E45-9555-CCCD2BB95533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7F7A9-F6C0-0DE1-8CE3-1878EE993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9064C-ED81-2714-C584-26226A8A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548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8626E-0081-BBB9-8CF8-EFF13CD89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333E-0722-014B-34A9-1E8D42D8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BBB1A-B5D3-762B-666C-BA02F9EE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68AF-696F-4FF8-9EE9-9FDBC66928A2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20ED1-26E4-6579-9F76-892D522C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64B90-F895-54C3-A1A9-967B81FB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920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339A-2127-FDD5-1191-C7AACA96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D84F-F268-A93A-F65A-40F2D04A4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81F22-150B-558C-85AB-4ADCA2F2C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BE73D-FD99-D9D0-23E3-904EE432C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C4BB9-FF08-4E13-B289-AAEF34B4AFF5}" type="datetime1">
              <a:rPr lang="uk-UA" smtClean="0"/>
              <a:t>17.06.2025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85F0F-6EEE-2C88-0DB1-3450D28A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29727-A879-75D5-C1AC-CE4F1C00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174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1B77-B42D-F181-FBEC-82CCC3C8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4206E-6AB0-1535-CAA5-7882C00F5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64E07-DB82-F13A-6D2E-3FA6D2FF8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69754-DFBF-E395-8EC7-E8949F110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4FCF03-C67E-F9D9-0D9A-39A3066F7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15327-24BA-C603-F7FB-A94A8642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F5B43-9C74-452A-B523-22E8EEB13B4D}" type="datetime1">
              <a:rPr lang="uk-UA" smtClean="0"/>
              <a:t>17.06.2025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A4270-1594-D3C5-CE33-7D83BEC8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20FE9-B07E-49EE-24A0-02CF8130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342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5744-C3A9-D590-C339-6C322BF8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C1ABA-B30D-3271-5EDF-ED1F8EB01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288-3BC8-4C59-B705-44F81AE2B64F}" type="datetime1">
              <a:rPr lang="uk-UA" smtClean="0"/>
              <a:t>17.06.2025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F30FC-2566-468C-A59B-A6BE98A56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A3AC3-6BD6-E21A-256E-D7568792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818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079E7-BCD9-722B-7DFB-B48D5F2A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0F4-A62E-4469-82EE-AF2F5236A37C}" type="datetime1">
              <a:rPr lang="uk-UA" smtClean="0"/>
              <a:t>17.06.2025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6018D-48B1-C00F-93F1-556CCF03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B46C5-F6B4-9C4E-EFAB-E809E300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747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6A17-B6A8-AE21-1E1F-7E009EE9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5D4DF-501E-BA4E-DB54-FED373BF1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E6A3D-9EED-8913-AD22-84A885B60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F8264-CBD4-C160-14B3-6B817EA0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5078F-673B-402C-A191-E0325C79194E}" type="datetime1">
              <a:rPr lang="uk-UA" smtClean="0"/>
              <a:t>17.06.2025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07F88-B177-DB70-ABCE-0D448B14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022F4-D60A-CA16-182B-759737BC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371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E1BD-317E-3072-CCC1-A1128D55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972463-4E8A-E59A-F4A6-3757F2BE4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DA18D-017E-FA75-E762-E41931963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F4A4D-7167-D54D-B46C-93AF36D6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F71-CAF0-4DF8-82B2-AD76004B9927}" type="datetime1">
              <a:rPr lang="uk-UA" smtClean="0"/>
              <a:t>17.06.2025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5B351-3393-BA5B-31CD-D5C50CED3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07DBA-DD75-DC78-EA7C-ECC22D9F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2956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6B904-EF20-C487-B8A2-2F40E7EA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F452D-A363-EC51-0004-C447C9DA7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ED38A-1636-934F-AB70-124A0386C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12F3F5-923B-4DC3-9851-E6AE5FAB00FF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B2E3D-19D0-5039-BAB1-33F839C57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F88-4996-6A04-679E-860DE7187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749685-AEA5-4B5D-9450-2314878780A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673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7E85017-C2A7-6956-1305-A27D568F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65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133CD-DEA8-2865-57BA-938075DB8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EBE300C-C990-AEDD-64F2-92E77C3A7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6DFE83-7A09-4073-CB21-078E4DE1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4133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8263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DF18-B256-AE9D-9E7D-5D0714E32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2451C67-A1FD-EDDF-A625-864F6505D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8DCBE-247D-7462-C96C-F7410105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890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F9076-66EC-935A-93F4-9EADC49CE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0175967-9B95-F661-C86B-CFA118CC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3A3C17-A100-8A76-DD6D-4E213F9D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4133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65775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5CAC7-77D2-03D5-B9C7-643D2641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F15F8E6-2F52-35E4-C179-C6AD26D5A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44D67-4A26-1099-A94B-235097AB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13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8617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1080-ABD0-1D4B-5E83-200EC23C7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A914F9F-1EEB-6342-8B8D-6AEDEBF64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65226-E6BD-4B41-D9CF-899793DCD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12788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28C8E-EF8F-E2F3-B85E-D1E57D0CB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0D5194D-A9B2-DB4C-4E39-583E20DA6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C9E7-F23D-C3DF-3A85-002D670A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4133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15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6450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C90A6D5-7360-5A81-8465-E222E636F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5F72-5795-432E-7F97-1C7D9867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2206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75C1C-0479-A3C7-699C-B083BBE23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7E63E1E-44FC-E7B3-7D66-BF2F92B56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C885C-B114-7D0D-329F-443EF03E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1861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BB890-0F2B-50C2-EA43-7EC5C77EC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4501C62-DC1D-1897-707F-4D7A966A6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685DB-5318-9EC0-EE5F-D1ABCA78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4133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4</a:t>
            </a:fld>
            <a:endParaRPr lang="uk-UA" dirty="0"/>
          </a:p>
        </p:txBody>
      </p:sp>
      <p:pic>
        <p:nvPicPr>
          <p:cNvPr id="5" name="Графіка 4">
            <a:extLst>
              <a:ext uri="{FF2B5EF4-FFF2-40B4-BE49-F238E27FC236}">
                <a16:creationId xmlns:a16="http://schemas.microsoft.com/office/drawing/2014/main" id="{DD83691D-1D92-8BBE-980D-7DB37625E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767"/>
          <a:stretch>
            <a:fillRect/>
          </a:stretch>
        </p:blipFill>
        <p:spPr>
          <a:xfrm>
            <a:off x="879677" y="1162530"/>
            <a:ext cx="7662440" cy="56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79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945B1-C51D-67E5-3646-D85917D9D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B013CD1-C391-DD41-92C5-EB52CA1AF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8AE95-F484-6AFF-3183-508A00B7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269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0F0D-9286-8DB8-150F-67C6F520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38214C-6B23-BE8F-08C1-2560B8B33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4B79-7993-60E5-B66F-49B1DCD0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1599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81A27-7E33-ACC1-ECB8-C93FB41C8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AACC31F-D29B-2792-B1BE-53E88010E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D6E5-B105-8FB9-6FAA-54D61BDDB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3454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D98CD-2B89-12D4-FDF5-667C1252D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A78C88D-FE68-8456-86AB-39FDE8AD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67ACF-5B15-ED3E-9C53-3B9B4100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4133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9160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FFA3-DE00-F10F-B0CC-58DCACCF5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87CBFD7-440D-5EA8-EB0F-F90260789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7" y="0"/>
            <a:ext cx="1216266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BFCF8-773E-A74B-6224-7396C6F4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4133" y="6492875"/>
            <a:ext cx="2743200" cy="365125"/>
          </a:xfrm>
        </p:spPr>
        <p:txBody>
          <a:bodyPr/>
          <a:lstStyle/>
          <a:p>
            <a:fld id="{07749685-AEA5-4B5D-9450-2314878780A8}" type="slidenum">
              <a:rPr lang="uk-UA" smtClean="0"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9918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14</Words>
  <Application>Microsoft Office PowerPoint</Application>
  <PresentationFormat>Широкий екран</PresentationFormat>
  <Paragraphs>14</Paragraphs>
  <Slides>15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Khapal Sofiia</dc:creator>
  <cp:lastModifiedBy>Khapal Sofiia</cp:lastModifiedBy>
  <cp:revision>6</cp:revision>
  <dcterms:created xsi:type="dcterms:W3CDTF">2025-05-29T19:14:51Z</dcterms:created>
  <dcterms:modified xsi:type="dcterms:W3CDTF">2025-06-17T15:34:55Z</dcterms:modified>
</cp:coreProperties>
</file>